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1"/>
  </p:normalViewPr>
  <p:slideViewPr>
    <p:cSldViewPr snapToGrid="0" snapToObjects="1">
      <p:cViewPr varScale="1">
        <p:scale>
          <a:sx n="103" d="100"/>
          <a:sy n="103" d="100"/>
        </p:scale>
        <p:origin x="8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4000" y="180000"/>
            <a:ext cx="3420000" cy="36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200" b="1">
                <a:solidFill>
                  <a:srgbClr val="0C1341"/>
                </a:solidFill>
                <a:latin typeface="Noto Sans TC"/>
                <a:ea typeface="Noto Sans TC"/>
                <a:cs typeface="Noto Sans TC"/>
              </a:rPr>
              <a:t>找到你的小隊座位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4000" y="576000"/>
            <a:ext cx="3420000" cy="2189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dirty="0" err="1">
                <a:solidFill>
                  <a:srgbClr val="5A6070"/>
                </a:solidFill>
                <a:latin typeface="Microsoft JhengHei"/>
                <a:ea typeface="微軟正黑體"/>
                <a:cs typeface="微軟正黑體"/>
              </a:rPr>
              <a:t>看名牌顏色</a:t>
            </a:r>
            <a:r>
              <a:rPr lang="zh-TW" altLang="en-US" sz="1400" b="0" dirty="0">
                <a:solidFill>
                  <a:srgbClr val="5A6070"/>
                </a:solidFill>
                <a:latin typeface="Microsoft JhengHei"/>
                <a:ea typeface="微軟正黑體"/>
                <a:cs typeface="微軟正黑體"/>
              </a:rPr>
              <a:t>，</a:t>
            </a:r>
            <a:r>
              <a:rPr sz="1400" b="0" dirty="0" err="1">
                <a:solidFill>
                  <a:srgbClr val="5A6070"/>
                </a:solidFill>
                <a:latin typeface="Microsoft JhengHei"/>
                <a:ea typeface="微軟正黑體"/>
                <a:cs typeface="微軟正黑體"/>
              </a:rPr>
              <a:t>坐到同色的桌子</a:t>
            </a:r>
            <a:endParaRPr sz="1400" b="0" dirty="0">
              <a:solidFill>
                <a:srgbClr val="5A6070"/>
              </a:solidFill>
              <a:latin typeface="Microsoft JhengHei"/>
              <a:ea typeface="微軟正黑體"/>
              <a:cs typeface="微軟正黑體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28325" y="170689"/>
            <a:ext cx="4511084" cy="438916"/>
          </a:xfrm>
          <a:prstGeom prst="rect">
            <a:avLst/>
          </a:prstGeom>
          <a:solidFill>
            <a:srgbClr val="0C1341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828325" y="170689"/>
            <a:ext cx="4511084" cy="4389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投影幕</a:t>
            </a:r>
          </a:p>
        </p:txBody>
      </p:sp>
      <p:sp>
        <p:nvSpPr>
          <p:cNvPr id="6" name="Rectangle 5"/>
          <p:cNvSpPr/>
          <p:nvPr/>
        </p:nvSpPr>
        <p:spPr>
          <a:xfrm>
            <a:off x="11520000" y="609605"/>
            <a:ext cx="487684" cy="1097290"/>
          </a:xfrm>
          <a:prstGeom prst="rect">
            <a:avLst/>
          </a:prstGeom>
          <a:solidFill>
            <a:srgbClr val="505576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520000" y="609605"/>
            <a:ext cx="487684" cy="10972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講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師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桌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" y="6047291"/>
            <a:ext cx="1603264" cy="432820"/>
          </a:xfrm>
          <a:prstGeom prst="rect">
            <a:avLst/>
          </a:prstGeom>
          <a:solidFill>
            <a:srgbClr val="505576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8288" y="6163673"/>
            <a:ext cx="1603264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師長桌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21552" y="6047291"/>
            <a:ext cx="1603264" cy="432820"/>
          </a:xfrm>
          <a:prstGeom prst="rect">
            <a:avLst/>
          </a:prstGeom>
          <a:solidFill>
            <a:srgbClr val="505576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621552" y="6163673"/>
            <a:ext cx="1603264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師長桌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16379" y="1353325"/>
            <a:ext cx="475492" cy="1097290"/>
          </a:xfrm>
          <a:prstGeom prst="rect">
            <a:avLst/>
          </a:prstGeom>
          <a:solidFill>
            <a:srgbClr val="D24B3C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291872" y="1353325"/>
            <a:ext cx="487684" cy="1097290"/>
          </a:xfrm>
          <a:prstGeom prst="rect">
            <a:avLst/>
          </a:prstGeom>
          <a:solidFill>
            <a:srgbClr val="D24B3C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609113" y="2450616"/>
            <a:ext cx="1353325" cy="493780"/>
          </a:xfrm>
          <a:prstGeom prst="rect">
            <a:avLst/>
          </a:prstGeom>
          <a:solidFill>
            <a:srgbClr val="D24B3C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609113" y="2450616"/>
            <a:ext cx="1353325" cy="4937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第一組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360000" y="1800000"/>
          <a:ext cx="2015998" cy="1290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第一組．6 人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D24B3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/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D24B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陳宜惠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王瀚儒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祝守人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范張心愉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何偉儒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謝榕安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7961454" y="1353325"/>
            <a:ext cx="475492" cy="1097290"/>
          </a:xfrm>
          <a:prstGeom prst="rect">
            <a:avLst/>
          </a:prstGeom>
          <a:solidFill>
            <a:srgbClr val="2E86C8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436947" y="1353325"/>
            <a:ext cx="487684" cy="1097290"/>
          </a:xfrm>
          <a:prstGeom prst="rect">
            <a:avLst/>
          </a:prstGeom>
          <a:solidFill>
            <a:srgbClr val="2E86C8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754188" y="2450616"/>
            <a:ext cx="1353325" cy="493780"/>
          </a:xfrm>
          <a:prstGeom prst="rect">
            <a:avLst/>
          </a:prstGeom>
          <a:solidFill>
            <a:srgbClr val="2E86C8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754188" y="2450616"/>
            <a:ext cx="1353325" cy="4937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第二組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9360000" y="1800000"/>
          <a:ext cx="2015998" cy="1290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第二組．6 人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86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/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8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陳啓鴻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范張心語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莊炘瑜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宋昱弘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蔡沛旂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許丞賢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2816379" y="3608867"/>
            <a:ext cx="475492" cy="1097290"/>
          </a:xfrm>
          <a:prstGeom prst="rect">
            <a:avLst/>
          </a:prstGeom>
          <a:solidFill>
            <a:srgbClr val="FFD93D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3291872" y="3608867"/>
            <a:ext cx="487684" cy="1097290"/>
          </a:xfrm>
          <a:prstGeom prst="rect">
            <a:avLst/>
          </a:prstGeom>
          <a:solidFill>
            <a:srgbClr val="FFD93D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2609113" y="4706158"/>
            <a:ext cx="1353325" cy="493780"/>
          </a:xfrm>
          <a:prstGeom prst="rect">
            <a:avLst/>
          </a:prstGeom>
          <a:solidFill>
            <a:srgbClr val="FFD93D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609113" y="4706158"/>
            <a:ext cx="1353325" cy="4937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0C1341"/>
                </a:solidFill>
                <a:latin typeface="Noto Sans TC"/>
                <a:ea typeface="Noto Sans TC"/>
                <a:cs typeface="Noto Sans TC"/>
              </a:rPr>
              <a:t>第三組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60000" y="4031999"/>
          <a:ext cx="2015998" cy="1290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0C1341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第三組．6 人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D93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/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D9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蔡侑叡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賴易佑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徐世欣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呂喬瑜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闕嘉緯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邱籽亭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" name="Rectangle 26"/>
          <p:cNvSpPr/>
          <p:nvPr/>
        </p:nvSpPr>
        <p:spPr>
          <a:xfrm>
            <a:off x="7961454" y="3608867"/>
            <a:ext cx="475492" cy="1097290"/>
          </a:xfrm>
          <a:prstGeom prst="rect">
            <a:avLst/>
          </a:prstGeom>
          <a:solidFill>
            <a:srgbClr val="2E9E5B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436947" y="3608867"/>
            <a:ext cx="487684" cy="1097290"/>
          </a:xfrm>
          <a:prstGeom prst="rect">
            <a:avLst/>
          </a:prstGeom>
          <a:solidFill>
            <a:srgbClr val="2E9E5B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7754188" y="4706158"/>
            <a:ext cx="1353325" cy="493780"/>
          </a:xfrm>
          <a:prstGeom prst="rect">
            <a:avLst/>
          </a:prstGeom>
          <a:solidFill>
            <a:srgbClr val="2E9E5B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754188" y="4706158"/>
            <a:ext cx="1353325" cy="4937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第四組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9360000" y="4031999"/>
          <a:ext cx="2015998" cy="1290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第四組．6 人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9E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/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2E9E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鄧羽均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林裕軒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張祐瑋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陳芷恩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黃芯妍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周育賢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2" name="Rectangle 31"/>
          <p:cNvSpPr/>
          <p:nvPr/>
        </p:nvSpPr>
        <p:spPr>
          <a:xfrm>
            <a:off x="5474261" y="4645197"/>
            <a:ext cx="475492" cy="1097290"/>
          </a:xfrm>
          <a:prstGeom prst="rect">
            <a:avLst/>
          </a:prstGeom>
          <a:solidFill>
            <a:srgbClr val="8E4FB5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5949754" y="4645197"/>
            <a:ext cx="487684" cy="1097290"/>
          </a:xfrm>
          <a:prstGeom prst="rect">
            <a:avLst/>
          </a:prstGeom>
          <a:solidFill>
            <a:srgbClr val="8E4FB5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266995" y="5742488"/>
            <a:ext cx="1353325" cy="493780"/>
          </a:xfrm>
          <a:prstGeom prst="rect">
            <a:avLst/>
          </a:prstGeom>
          <a:solidFill>
            <a:srgbClr val="8E4FB5"/>
          </a:solidFill>
          <a:ln w="12700">
            <a:solidFill>
              <a:srgbClr val="0C13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266995" y="5742488"/>
            <a:ext cx="1353325" cy="4937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第五組</a:t>
            </a:r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6840000" y="5400000"/>
          <a:ext cx="3023997" cy="131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7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00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</a:rPr>
                        <a:t>第五組．7 人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8E4F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/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8E4F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/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8E4F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丁棋鴻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林郁宸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徐曼玲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黃博興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宋芯妤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鄭皓謙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F2430"/>
                          </a:solidFill>
                          <a:latin typeface="Microsoft JhengHei"/>
                          <a:ea typeface="微軟正黑體"/>
                          <a:cs typeface="微軟正黑體"/>
                        </a:rPr>
                        <a:t>臧佳芸</a:t>
                      </a:r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/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dirty="0"/>
                    </a:p>
                  </a:txBody>
                  <a:tcPr marL="57600" marR="57600" marT="21600" marB="21600" anchor="ctr">
                    <a:lnL w="12700" cap="flat" cmpd="sng" algn="ctr">
                      <a:solidFill>
                        <a:srgbClr val="0C1341"/>
                      </a:solidFill>
                    </a:lnL>
                    <a:lnR w="12700" cap="flat" cmpd="sng" algn="ctr">
                      <a:solidFill>
                        <a:srgbClr val="0C1341"/>
                      </a:solidFill>
                    </a:lnR>
                    <a:lnT w="12700" cap="flat" cmpd="sng" algn="ctr">
                      <a:solidFill>
                        <a:srgbClr val="0C1341"/>
                      </a:solidFill>
                    </a:lnT>
                    <a:lnB w="12700" cap="flat" cmpd="sng" algn="ctr">
                      <a:solidFill>
                        <a:srgbClr val="0C134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66</Words>
  <Application>Microsoft Macintosh PowerPoint</Application>
  <PresentationFormat>寬螢幕</PresentationFormat>
  <Paragraphs>49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Microsoft JhengHei</vt:lpstr>
      <vt:lpstr>Noto Sans TC</vt:lpstr>
      <vt:lpstr>Arial</vt:lpstr>
      <vt:lpstr>Calibri</vt:lpstr>
      <vt:lpstr>Office Theme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建哲 陳</cp:lastModifiedBy>
  <cp:revision>2</cp:revision>
  <dcterms:created xsi:type="dcterms:W3CDTF">2013-01-27T09:14:16Z</dcterms:created>
  <dcterms:modified xsi:type="dcterms:W3CDTF">2026-10-16T12:05:13Z</dcterms:modified>
  <cp:category/>
</cp:coreProperties>
</file>