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1"/>
  </p:normalViewPr>
  <p:slideViewPr>
    <p:cSldViewPr snapToGrid="0" snapToObjects="1">
      <p:cViewPr varScale="1">
        <p:scale>
          <a:sx n="103" d="100"/>
          <a:sy n="103" d="100"/>
        </p:scale>
        <p:origin x="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000" y="187200"/>
            <a:ext cx="8640000" cy="314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lang="zh-TW" altLang="en-US" sz="1800" b="1" dirty="0">
                <a:solidFill>
                  <a:srgbClr val="0C1341"/>
                </a:solidFill>
                <a:latin typeface="Noto Sans TC"/>
                <a:ea typeface="Noto Sans TC"/>
                <a:cs typeface="Noto Sans TC"/>
              </a:rPr>
              <a:t>房號表</a:t>
            </a:r>
            <a:endParaRPr sz="1800" b="1" dirty="0">
              <a:solidFill>
                <a:srgbClr val="0C1341"/>
              </a:solidFill>
              <a:latin typeface="Noto Sans TC"/>
              <a:ea typeface="Noto Sans TC"/>
              <a:cs typeface="Noto Sans T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000" y="583200"/>
            <a:ext cx="10800000" cy="251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0" dirty="0" err="1">
                <a:solidFill>
                  <a:srgbClr val="5A6070"/>
                </a:solidFill>
                <a:latin typeface="Microsoft JhengHei"/>
                <a:ea typeface="微軟正黑體"/>
                <a:cs typeface="微軟正黑體"/>
              </a:rPr>
              <a:t>房號領房卡後公布．組別顏色和名牌一樣</a:t>
            </a:r>
            <a:endParaRPr sz="1200" b="0" dirty="0">
              <a:solidFill>
                <a:srgbClr val="5A6070"/>
              </a:solidFill>
              <a:latin typeface="Microsoft JhengHei"/>
              <a:ea typeface="微軟正黑體"/>
              <a:cs typeface="微軟正黑體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2000" y="1062000"/>
            <a:ext cx="7452000" cy="4464000"/>
          </a:xfrm>
          <a:prstGeom prst="roundRect">
            <a:avLst>
              <a:gd name="adj" fmla="val 4000"/>
            </a:avLst>
          </a:prstGeom>
          <a:solidFill>
            <a:srgbClr val="E6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2000" y="1098000"/>
            <a:ext cx="7272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0C1341"/>
                </a:solidFill>
                <a:latin typeface="Noto Sans TC"/>
                <a:ea typeface="Noto Sans TC"/>
                <a:cs typeface="Noto Sans TC"/>
              </a:rPr>
              <a:t>男生 17 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92000" y="1062000"/>
            <a:ext cx="3744000" cy="4464000"/>
          </a:xfrm>
          <a:prstGeom prst="roundRect">
            <a:avLst>
              <a:gd name="adj" fmla="val 4000"/>
            </a:avLst>
          </a:prstGeom>
          <a:solidFill>
            <a:srgbClr val="FBE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82000" y="1098000"/>
            <a:ext cx="356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B4436C"/>
                </a:solidFill>
                <a:latin typeface="Noto Sans TC"/>
                <a:ea typeface="Noto Sans TC"/>
                <a:cs typeface="Noto Sans TC"/>
              </a:rPr>
              <a:t>女生 14 人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2000" y="1440000"/>
            <a:ext cx="1710000" cy="612000"/>
          </a:xfrm>
          <a:prstGeom prst="rect">
            <a:avLst/>
          </a:prstGeom>
          <a:solidFill>
            <a:srgbClr val="0C13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22000" y="1483200"/>
            <a:ext cx="1710000" cy="5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 dirty="0" err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男</a:t>
            </a:r>
            <a:r>
              <a:rPr sz="2200" b="1" dirty="0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 1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 dirty="0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雙人房．2 </a:t>
            </a:r>
            <a:r>
              <a:rPr sz="1400" b="1" dirty="0" err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人</a:t>
            </a:r>
            <a:endParaRPr sz="1400" b="1" dirty="0">
              <a:solidFill>
                <a:srgbClr val="FFFFFF"/>
              </a:solidFill>
              <a:latin typeface="Noto Sans TC"/>
              <a:ea typeface="Noto Sans TC"/>
              <a:cs typeface="Noto Sans TC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22000" y="2088000"/>
          <a:ext cx="171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組別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姓名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第二組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宋昱弘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第四組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張祐瑋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2376000" y="1440000"/>
            <a:ext cx="1710000" cy="612000"/>
          </a:xfrm>
          <a:prstGeom prst="rect">
            <a:avLst/>
          </a:prstGeom>
          <a:solidFill>
            <a:srgbClr val="0C13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376000" y="1483200"/>
            <a:ext cx="1710000" cy="5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男 2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雙人房．2 人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376000" y="2088000"/>
          <a:ext cx="171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組別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姓名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第一組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祝守人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第五組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鄭皓謙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4230000" y="1440000"/>
            <a:ext cx="1710000" cy="612000"/>
          </a:xfrm>
          <a:prstGeom prst="rect">
            <a:avLst/>
          </a:prstGeom>
          <a:solidFill>
            <a:srgbClr val="0C13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230000" y="1483200"/>
            <a:ext cx="1710000" cy="5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男 3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六人房．6 人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230000" y="2088000"/>
          <a:ext cx="1710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組別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姓名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第二組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許丞賢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0C1341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第三組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蔡侑叡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0C1341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第三組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賴易佑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第四組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林裕軒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第四組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周育賢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第五組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林郁宸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6084000" y="1440000"/>
            <a:ext cx="1710000" cy="612000"/>
          </a:xfrm>
          <a:prstGeom prst="rect">
            <a:avLst/>
          </a:prstGeom>
          <a:solidFill>
            <a:srgbClr val="0C13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084000" y="1483200"/>
            <a:ext cx="1710000" cy="5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男 4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八人房．7 人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084000" y="2088000"/>
          <a:ext cx="17100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組別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姓名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第一組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王瀚儒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第一組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何偉儒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第二組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陳啓鴻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0C1341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第三組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徐世欣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0C1341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第三組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闕嘉緯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第五組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黃博興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第五組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丁棋鴻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8082000" y="1440000"/>
            <a:ext cx="1710000" cy="612000"/>
          </a:xfrm>
          <a:prstGeom prst="rect">
            <a:avLst/>
          </a:prstGeom>
          <a:solidFill>
            <a:srgbClr val="B44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082000" y="1483200"/>
            <a:ext cx="1710000" cy="5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女 1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六人房．6 人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8082000" y="2088000"/>
          <a:ext cx="1710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組別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姓名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第一組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陳宜惠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第一組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范張心愉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0C1341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第三組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呂喬瑜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第四組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陳芷恩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第五組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徐曼玲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第五組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宋芯妤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9936000" y="1440000"/>
            <a:ext cx="1710000" cy="612000"/>
          </a:xfrm>
          <a:prstGeom prst="rect">
            <a:avLst/>
          </a:prstGeom>
          <a:solidFill>
            <a:srgbClr val="B44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936000" y="1483200"/>
            <a:ext cx="1710000" cy="5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女 2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八人房．8 人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9936000" y="2088000"/>
          <a:ext cx="1710000" cy="32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組別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姓名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rgbClr val="505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第一組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謝榕安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第二組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莊炘瑜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第二組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范張心語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第二組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蔡沛旂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0C1341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第三組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邱籽亭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第四組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鄧羽均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第四組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黃芯妍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第五組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臧佳芸</a:t>
                      </a:r>
                    </a:p>
                  </a:txBody>
                  <a:tcPr marL="28800" marR="288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122</Words>
  <Application>Microsoft Macintosh PowerPoint</Application>
  <PresentationFormat>寬螢幕</PresentationFormat>
  <Paragraphs>90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Microsoft JhengHei</vt:lpstr>
      <vt:lpstr>Noto Sans TC</vt:lpstr>
      <vt:lpstr>Arial</vt:lpstr>
      <vt:lpstr>Calibri</vt:lpstr>
      <vt:lpstr>Office Theme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建哲 陳</cp:lastModifiedBy>
  <cp:revision>3</cp:revision>
  <dcterms:created xsi:type="dcterms:W3CDTF">2013-01-27T09:14:16Z</dcterms:created>
  <dcterms:modified xsi:type="dcterms:W3CDTF">2026-10-16T12:01:29Z</dcterms:modified>
  <cp:category/>
</cp:coreProperties>
</file>